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64" r:id="rId6"/>
    <p:sldId id="259" r:id="rId7"/>
    <p:sldId id="260" r:id="rId8"/>
    <p:sldId id="261" r:id="rId9"/>
    <p:sldId id="262"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24" autoAdjust="0"/>
  </p:normalViewPr>
  <p:slideViewPr>
    <p:cSldViewPr>
      <p:cViewPr varScale="1">
        <p:scale>
          <a:sx n="69" d="100"/>
          <a:sy n="69" d="100"/>
        </p:scale>
        <p:origin x="-138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“Be Immersed in the Game”</a:t>
            </a:r>
            <a:endParaRPr lang="en-GB" dirty="0"/>
          </a:p>
        </p:txBody>
      </p:sp>
      <p:sp>
        <p:nvSpPr>
          <p:cNvPr id="3" name="Subtitle 2"/>
          <p:cNvSpPr>
            <a:spLocks noGrp="1"/>
          </p:cNvSpPr>
          <p:nvPr>
            <p:ph type="subTitle" idx="1"/>
          </p:nvPr>
        </p:nvSpPr>
        <p:spPr/>
        <p:txBody>
          <a:bodyPr/>
          <a:lstStyle/>
          <a:p>
            <a:r>
              <a:rPr lang="en-GB" dirty="0" smtClean="0"/>
              <a:t>This is my coaching philosophy</a:t>
            </a:r>
            <a:endParaRPr lang="en-GB" dirty="0"/>
          </a:p>
        </p:txBody>
      </p:sp>
    </p:spTree>
  </p:cSld>
  <p:clrMapOvr>
    <a:masterClrMapping/>
  </p:clrMapOvr>
  <p:transition spd="slow" advTm="5000">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GB" dirty="0" smtClean="0"/>
              <a:t>An Explanation of my Philosophy</a:t>
            </a:r>
            <a:br>
              <a:rPr lang="en-GB" dirty="0" smtClean="0"/>
            </a:br>
            <a:endParaRPr lang="en-GB" dirty="0"/>
          </a:p>
        </p:txBody>
      </p:sp>
      <p:pic>
        <p:nvPicPr>
          <p:cNvPr id="10" name="Content Placeholder 9" descr="England WNT.jpg"/>
          <p:cNvPicPr>
            <a:picLocks noGrp="1" noChangeAspect="1"/>
          </p:cNvPicPr>
          <p:nvPr>
            <p:ph sz="half" idx="1"/>
          </p:nvPr>
        </p:nvPicPr>
        <p:blipFill>
          <a:blip r:embed="rId2" cstate="print"/>
          <a:stretch>
            <a:fillRect/>
          </a:stretch>
        </p:blipFill>
        <p:spPr>
          <a:xfrm>
            <a:off x="914400" y="1600200"/>
            <a:ext cx="3448050" cy="2042319"/>
          </a:xfrm>
        </p:spPr>
      </p:pic>
      <p:pic>
        <p:nvPicPr>
          <p:cNvPr id="11" name="Content Placeholder 10" descr="England Mens.jpg"/>
          <p:cNvPicPr>
            <a:picLocks noGrp="1" noChangeAspect="1"/>
          </p:cNvPicPr>
          <p:nvPr>
            <p:ph sz="half" idx="2"/>
          </p:nvPr>
        </p:nvPicPr>
        <p:blipFill>
          <a:blip r:embed="rId3" cstate="print"/>
          <a:stretch>
            <a:fillRect/>
          </a:stretch>
        </p:blipFill>
        <p:spPr>
          <a:xfrm>
            <a:off x="4800600" y="1600200"/>
            <a:ext cx="3581400" cy="2057400"/>
          </a:xfrm>
        </p:spPr>
      </p:pic>
      <p:sp>
        <p:nvSpPr>
          <p:cNvPr id="12" name="TextBox 11"/>
          <p:cNvSpPr txBox="1"/>
          <p:nvPr/>
        </p:nvSpPr>
        <p:spPr>
          <a:xfrm>
            <a:off x="914400" y="4267200"/>
            <a:ext cx="7467600" cy="1754326"/>
          </a:xfrm>
          <a:prstGeom prst="rect">
            <a:avLst/>
          </a:prstGeom>
          <a:noFill/>
        </p:spPr>
        <p:txBody>
          <a:bodyPr wrap="square" rtlCol="0">
            <a:spAutoFit/>
          </a:bodyPr>
          <a:lstStyle/>
          <a:p>
            <a:pPr algn="ctr"/>
            <a:r>
              <a:rPr lang="en-GB" b="1" dirty="0" smtClean="0"/>
              <a:t>My philosophy, ‘Be Immersed in the Game’, relates more to the mentality that I would like players to have. I believe that if a player can adopt an attitude which demonstrates a consistent commitment to learning and developing, then the detail needed to improve their technical and tactical performance will come. This is reliant upon other factors, such as opportunities to play and practice and playing at the appropriate level.  </a:t>
            </a:r>
            <a:endParaRPr lang="en-GB"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562664_431130243570158_830999836_n.jpg"/>
          <p:cNvPicPr>
            <a:picLocks noGrp="1" noChangeAspect="1"/>
          </p:cNvPicPr>
          <p:nvPr>
            <p:ph type="pic" idx="1"/>
          </p:nvPr>
        </p:nvPicPr>
        <p:blipFill>
          <a:blip r:embed="rId2" cstate="print"/>
          <a:srcRect l="5528" r="5528"/>
          <a:stretch>
            <a:fillRect/>
          </a:stretch>
        </p:blipFill>
        <p:spPr>
          <a:xfrm>
            <a:off x="1752600" y="381000"/>
            <a:ext cx="5486400" cy="4114800"/>
          </a:xfrm>
        </p:spPr>
      </p:pic>
      <p:sp>
        <p:nvSpPr>
          <p:cNvPr id="2" name="Title 1"/>
          <p:cNvSpPr>
            <a:spLocks noGrp="1"/>
          </p:cNvSpPr>
          <p:nvPr>
            <p:ph type="title"/>
          </p:nvPr>
        </p:nvSpPr>
        <p:spPr>
          <a:xfrm>
            <a:off x="1295400" y="4648200"/>
            <a:ext cx="6934200" cy="566738"/>
          </a:xfrm>
        </p:spPr>
        <p:txBody>
          <a:bodyPr>
            <a:noAutofit/>
          </a:bodyPr>
          <a:lstStyle/>
          <a:p>
            <a:pPr algn="ctr"/>
            <a:r>
              <a:rPr lang="en-GB" sz="2400" dirty="0" smtClean="0"/>
              <a:t>“I am still developing my coaching philosophy...”</a:t>
            </a:r>
            <a:endParaRPr lang="en-GB" sz="2400" dirty="0"/>
          </a:p>
        </p:txBody>
      </p:sp>
      <p:sp>
        <p:nvSpPr>
          <p:cNvPr id="4" name="Text Placeholder 3"/>
          <p:cNvSpPr>
            <a:spLocks noGrp="1"/>
          </p:cNvSpPr>
          <p:nvPr>
            <p:ph type="body" sz="half" idx="2"/>
          </p:nvPr>
        </p:nvSpPr>
        <p:spPr>
          <a:xfrm>
            <a:off x="1295400" y="5367338"/>
            <a:ext cx="6705600" cy="1185862"/>
          </a:xfrm>
        </p:spPr>
        <p:txBody>
          <a:bodyPr>
            <a:normAutofit fontScale="92500" lnSpcReduction="20000"/>
          </a:bodyPr>
          <a:lstStyle/>
          <a:p>
            <a:pPr algn="ctr"/>
            <a:r>
              <a:rPr lang="en-GB" sz="1800" b="1" dirty="0" smtClean="0"/>
              <a:t>My coaching philosophy is still developing as I learn more about the game. However, I do have an expectation that physically, players should have high levels of fitness, and demonstrate a commitment to improving their athleticism. Here is my coaching philosophy at this stage of my career... </a:t>
            </a:r>
          </a:p>
          <a:p>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 Immersed in the Game’</a:t>
            </a:r>
            <a:endParaRPr lang="en-GB" dirty="0"/>
          </a:p>
        </p:txBody>
      </p:sp>
      <p:sp>
        <p:nvSpPr>
          <p:cNvPr id="3" name="Text Placeholder 2"/>
          <p:cNvSpPr>
            <a:spLocks noGrp="1"/>
          </p:cNvSpPr>
          <p:nvPr>
            <p:ph type="body" idx="1"/>
          </p:nvPr>
        </p:nvSpPr>
        <p:spPr/>
        <p:txBody>
          <a:bodyPr>
            <a:normAutofit fontScale="92500" lnSpcReduction="20000"/>
          </a:bodyPr>
          <a:lstStyle/>
          <a:p>
            <a:r>
              <a:rPr lang="en-GB" dirty="0" smtClean="0"/>
              <a:t>Regardless of ability or experience....</a:t>
            </a:r>
            <a:endParaRPr lang="en-GB" dirty="0"/>
          </a:p>
        </p:txBody>
      </p:sp>
      <p:pic>
        <p:nvPicPr>
          <p:cNvPr id="7" name="Content Placeholder 6" descr="imagesX3EXDB77.jpg"/>
          <p:cNvPicPr>
            <a:picLocks noGrp="1" noChangeAspect="1"/>
          </p:cNvPicPr>
          <p:nvPr>
            <p:ph sz="half" idx="2"/>
          </p:nvPr>
        </p:nvPicPr>
        <p:blipFill>
          <a:blip r:embed="rId2" cstate="print"/>
          <a:stretch>
            <a:fillRect/>
          </a:stretch>
        </p:blipFill>
        <p:spPr>
          <a:xfrm>
            <a:off x="685800" y="2590800"/>
            <a:ext cx="3505200" cy="3429000"/>
          </a:xfrm>
        </p:spPr>
      </p:pic>
      <p:sp>
        <p:nvSpPr>
          <p:cNvPr id="5" name="Text Placeholder 4"/>
          <p:cNvSpPr>
            <a:spLocks noGrp="1"/>
          </p:cNvSpPr>
          <p:nvPr>
            <p:ph type="body" sz="quarter" idx="3"/>
          </p:nvPr>
        </p:nvSpPr>
        <p:spPr/>
        <p:txBody>
          <a:bodyPr>
            <a:normAutofit fontScale="92500" lnSpcReduction="20000"/>
          </a:bodyPr>
          <a:lstStyle/>
          <a:p>
            <a:r>
              <a:rPr lang="en-GB" dirty="0" smtClean="0"/>
              <a:t>Embrace the game and all that it teaches.</a:t>
            </a:r>
            <a:endParaRPr lang="en-GB" dirty="0"/>
          </a:p>
        </p:txBody>
      </p:sp>
      <p:pic>
        <p:nvPicPr>
          <p:cNvPr id="8" name="Content Placeholder 7" descr="imagesZMJFGKIY.jpg"/>
          <p:cNvPicPr>
            <a:picLocks noGrp="1" noChangeAspect="1"/>
          </p:cNvPicPr>
          <p:nvPr>
            <p:ph sz="quarter" idx="4"/>
          </p:nvPr>
        </p:nvPicPr>
        <p:blipFill>
          <a:blip r:embed="rId3" cstate="print"/>
          <a:stretch>
            <a:fillRect/>
          </a:stretch>
        </p:blipFill>
        <p:spPr>
          <a:xfrm>
            <a:off x="4495800" y="3276600"/>
            <a:ext cx="3962400" cy="2050256"/>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t>The Team needs to have a determination to do well and work hard for each other</a:t>
            </a:r>
            <a:endParaRPr lang="en-GB" sz="2800" b="1" dirty="0"/>
          </a:p>
        </p:txBody>
      </p:sp>
      <p:pic>
        <p:nvPicPr>
          <p:cNvPr id="4" name="Content Placeholder 3" descr="Eng Players.jpg"/>
          <p:cNvPicPr>
            <a:picLocks noGrp="1" noChangeAspect="1"/>
          </p:cNvPicPr>
          <p:nvPr>
            <p:ph idx="1"/>
          </p:nvPr>
        </p:nvPicPr>
        <p:blipFill>
          <a:blip r:embed="rId2" cstate="print"/>
          <a:stretch>
            <a:fillRect/>
          </a:stretch>
        </p:blipFill>
        <p:spPr>
          <a:xfrm>
            <a:off x="1828800" y="2057400"/>
            <a:ext cx="4876800" cy="30480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Goalkeepers</a:t>
            </a:r>
            <a:endParaRPr lang="en-GB" dirty="0"/>
          </a:p>
        </p:txBody>
      </p:sp>
      <p:sp>
        <p:nvSpPr>
          <p:cNvPr id="3" name="Content Placeholder 2"/>
          <p:cNvSpPr>
            <a:spLocks noGrp="1"/>
          </p:cNvSpPr>
          <p:nvPr>
            <p:ph sz="half" idx="1"/>
          </p:nvPr>
        </p:nvSpPr>
        <p:spPr>
          <a:xfrm>
            <a:off x="457200" y="1600201"/>
            <a:ext cx="4038600" cy="914400"/>
          </a:xfrm>
        </p:spPr>
        <p:txBody>
          <a:bodyPr>
            <a:normAutofit/>
          </a:bodyPr>
          <a:lstStyle/>
          <a:p>
            <a:pPr algn="ctr">
              <a:buNone/>
            </a:pPr>
            <a:r>
              <a:rPr lang="en-GB" sz="1800" b="1" dirty="0" smtClean="0"/>
              <a:t>Goalkeepers should be competent with their feet as well as their hands....</a:t>
            </a:r>
            <a:endParaRPr lang="en-GB" sz="1800" b="1" dirty="0"/>
          </a:p>
        </p:txBody>
      </p:sp>
      <p:sp>
        <p:nvSpPr>
          <p:cNvPr id="4" name="Content Placeholder 3"/>
          <p:cNvSpPr>
            <a:spLocks noGrp="1"/>
          </p:cNvSpPr>
          <p:nvPr>
            <p:ph sz="half" idx="2"/>
          </p:nvPr>
        </p:nvSpPr>
        <p:spPr>
          <a:xfrm>
            <a:off x="4648200" y="1600201"/>
            <a:ext cx="4038600" cy="914400"/>
          </a:xfrm>
        </p:spPr>
        <p:txBody>
          <a:bodyPr/>
          <a:lstStyle/>
          <a:p>
            <a:pPr algn="ctr">
              <a:buNone/>
            </a:pPr>
            <a:r>
              <a:rPr lang="en-GB" sz="1800" b="1" dirty="0" smtClean="0"/>
              <a:t>...they should recognise transitions within the game with a view to managing their defence effectively.</a:t>
            </a:r>
          </a:p>
          <a:p>
            <a:endParaRPr lang="en-GB" dirty="0"/>
          </a:p>
        </p:txBody>
      </p:sp>
      <p:pic>
        <p:nvPicPr>
          <p:cNvPr id="8" name="Picture 7" descr="imagesA0PBUWXQ.jpg"/>
          <p:cNvPicPr>
            <a:picLocks noChangeAspect="1"/>
          </p:cNvPicPr>
          <p:nvPr/>
        </p:nvPicPr>
        <p:blipFill>
          <a:blip r:embed="rId2" cstate="print"/>
          <a:stretch>
            <a:fillRect/>
          </a:stretch>
        </p:blipFill>
        <p:spPr>
          <a:xfrm>
            <a:off x="1295400" y="2667000"/>
            <a:ext cx="6019800" cy="35814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Defenders</a:t>
            </a:r>
            <a:endParaRPr lang="en-GB" dirty="0"/>
          </a:p>
        </p:txBody>
      </p:sp>
      <p:sp>
        <p:nvSpPr>
          <p:cNvPr id="7" name="Content Placeholder 6"/>
          <p:cNvSpPr>
            <a:spLocks noGrp="1"/>
          </p:cNvSpPr>
          <p:nvPr>
            <p:ph idx="1"/>
          </p:nvPr>
        </p:nvSpPr>
        <p:spPr>
          <a:xfrm>
            <a:off x="457200" y="1600201"/>
            <a:ext cx="8229600" cy="990600"/>
          </a:xfrm>
        </p:spPr>
        <p:txBody>
          <a:bodyPr>
            <a:normAutofit fontScale="92500" lnSpcReduction="20000"/>
          </a:bodyPr>
          <a:lstStyle/>
          <a:p>
            <a:pPr algn="ctr">
              <a:buNone/>
            </a:pPr>
            <a:r>
              <a:rPr lang="en-GB" sz="1800" b="1" dirty="0" smtClean="0"/>
              <a:t>Defenders should have good concentration. They should also be brave aerially and in their attempts to reduce shots on goal. They should also be direct in their play. Recognising when to 'Play Out from the Back‘ and through the thirds of the field, and when to play direct.</a:t>
            </a:r>
          </a:p>
          <a:p>
            <a:endParaRPr lang="en-GB" dirty="0"/>
          </a:p>
        </p:txBody>
      </p:sp>
      <p:pic>
        <p:nvPicPr>
          <p:cNvPr id="5" name="Picture 4" descr="Alex+Scott+England+Women+v+Turkey+Women+FIFA+OwkchsHt8RAl (2).jpg"/>
          <p:cNvPicPr>
            <a:picLocks noChangeAspect="1"/>
          </p:cNvPicPr>
          <p:nvPr/>
        </p:nvPicPr>
        <p:blipFill>
          <a:blip r:embed="rId2" cstate="print"/>
          <a:stretch>
            <a:fillRect/>
          </a:stretch>
        </p:blipFill>
        <p:spPr>
          <a:xfrm>
            <a:off x="3200400" y="2523744"/>
            <a:ext cx="3200400" cy="380085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Midfielders</a:t>
            </a:r>
            <a:endParaRPr lang="en-GB" dirty="0"/>
          </a:p>
        </p:txBody>
      </p:sp>
      <p:sp>
        <p:nvSpPr>
          <p:cNvPr id="3" name="Text Placeholder 2"/>
          <p:cNvSpPr>
            <a:spLocks noGrp="1"/>
          </p:cNvSpPr>
          <p:nvPr>
            <p:ph type="body" idx="1"/>
          </p:nvPr>
        </p:nvSpPr>
        <p:spPr>
          <a:xfrm>
            <a:off x="457200" y="1143000"/>
            <a:ext cx="4040188" cy="1031875"/>
          </a:xfrm>
        </p:spPr>
        <p:txBody>
          <a:bodyPr>
            <a:normAutofit fontScale="55000" lnSpcReduction="20000"/>
          </a:bodyPr>
          <a:lstStyle/>
          <a:p>
            <a:pPr algn="ctr"/>
            <a:endParaRPr lang="en-GB" sz="3300" dirty="0" smtClean="0"/>
          </a:p>
          <a:p>
            <a:pPr algn="ctr"/>
            <a:r>
              <a:rPr lang="en-GB" sz="3300" dirty="0" smtClean="0"/>
              <a:t>Midfielders, including wingers, should strive to be technically superb and tactically aware</a:t>
            </a:r>
          </a:p>
          <a:p>
            <a:endParaRPr lang="en-GB" dirty="0"/>
          </a:p>
        </p:txBody>
      </p:sp>
      <p:pic>
        <p:nvPicPr>
          <p:cNvPr id="7" name="Content Placeholder 6" descr="Jill_Scott_England_s_v_Montenegro_5_4_2014_840.jpg"/>
          <p:cNvPicPr>
            <a:picLocks noGrp="1" noChangeAspect="1"/>
          </p:cNvPicPr>
          <p:nvPr>
            <p:ph sz="half" idx="2"/>
          </p:nvPr>
        </p:nvPicPr>
        <p:blipFill>
          <a:blip r:embed="rId2" cstate="print"/>
          <a:stretch>
            <a:fillRect/>
          </a:stretch>
        </p:blipFill>
        <p:spPr>
          <a:xfrm>
            <a:off x="1080294" y="2209800"/>
            <a:ext cx="3263106" cy="3581400"/>
          </a:xfrm>
        </p:spPr>
      </p:pic>
      <p:sp>
        <p:nvSpPr>
          <p:cNvPr id="5" name="Text Placeholder 4"/>
          <p:cNvSpPr>
            <a:spLocks noGrp="1"/>
          </p:cNvSpPr>
          <p:nvPr>
            <p:ph type="body" sz="quarter" idx="3"/>
          </p:nvPr>
        </p:nvSpPr>
        <p:spPr>
          <a:xfrm>
            <a:off x="4648200" y="1371600"/>
            <a:ext cx="4041775" cy="761999"/>
          </a:xfrm>
        </p:spPr>
        <p:txBody>
          <a:bodyPr>
            <a:noAutofit/>
          </a:bodyPr>
          <a:lstStyle/>
          <a:p>
            <a:pPr algn="ctr"/>
            <a:r>
              <a:rPr lang="en-GB" sz="1800" dirty="0" smtClean="0"/>
              <a:t>They should look to dominate opposition and dictate our team shape with varied passing and physique</a:t>
            </a:r>
            <a:endParaRPr lang="en-GB" sz="1800" dirty="0"/>
          </a:p>
        </p:txBody>
      </p:sp>
      <p:pic>
        <p:nvPicPr>
          <p:cNvPr id="8" name="Content Placeholder 7" descr="imagesMYBZ20EO.jpg"/>
          <p:cNvPicPr>
            <a:picLocks noGrp="1" noChangeAspect="1"/>
          </p:cNvPicPr>
          <p:nvPr>
            <p:ph sz="quarter" idx="4"/>
          </p:nvPr>
        </p:nvPicPr>
        <p:blipFill>
          <a:blip r:embed="rId3" cstate="print"/>
          <a:stretch>
            <a:fillRect/>
          </a:stretch>
        </p:blipFill>
        <p:spPr>
          <a:xfrm>
            <a:off x="4724401" y="2209800"/>
            <a:ext cx="3047999" cy="3581399"/>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Strikers</a:t>
            </a:r>
            <a:endParaRPr lang="en-GB" dirty="0"/>
          </a:p>
        </p:txBody>
      </p:sp>
      <p:pic>
        <p:nvPicPr>
          <p:cNvPr id="5" name="Content Placeholder 4" descr="Eniola+Aluko+England+Women+v+Turkey+Women+0tsbNvrSC_Yl.jpg"/>
          <p:cNvPicPr>
            <a:picLocks noGrp="1" noChangeAspect="1"/>
          </p:cNvPicPr>
          <p:nvPr>
            <p:ph sz="half" idx="1"/>
          </p:nvPr>
        </p:nvPicPr>
        <p:blipFill>
          <a:blip r:embed="rId2" cstate="print"/>
          <a:stretch>
            <a:fillRect/>
          </a:stretch>
        </p:blipFill>
        <p:spPr>
          <a:xfrm>
            <a:off x="1447800" y="2666999"/>
            <a:ext cx="2286000" cy="3304095"/>
          </a:xfrm>
        </p:spPr>
      </p:pic>
      <p:pic>
        <p:nvPicPr>
          <p:cNvPr id="6" name="Content Placeholder 5" descr="imagesGH23BMW4.jpg"/>
          <p:cNvPicPr>
            <a:picLocks noGrp="1" noChangeAspect="1"/>
          </p:cNvPicPr>
          <p:nvPr>
            <p:ph sz="half" idx="2"/>
          </p:nvPr>
        </p:nvPicPr>
        <p:blipFill>
          <a:blip r:embed="rId3" cstate="print"/>
          <a:stretch>
            <a:fillRect/>
          </a:stretch>
        </p:blipFill>
        <p:spPr>
          <a:xfrm>
            <a:off x="4267200" y="2971800"/>
            <a:ext cx="3626966" cy="2819400"/>
          </a:xfrm>
        </p:spPr>
      </p:pic>
      <p:sp>
        <p:nvSpPr>
          <p:cNvPr id="7" name="TextBox 6"/>
          <p:cNvSpPr txBox="1"/>
          <p:nvPr/>
        </p:nvSpPr>
        <p:spPr>
          <a:xfrm>
            <a:off x="1524000" y="1524000"/>
            <a:ext cx="6400800" cy="369332"/>
          </a:xfrm>
          <a:prstGeom prst="rect">
            <a:avLst/>
          </a:prstGeom>
          <a:noFill/>
        </p:spPr>
        <p:txBody>
          <a:bodyPr wrap="square" rtlCol="0">
            <a:spAutoFit/>
          </a:bodyPr>
          <a:lstStyle/>
          <a:p>
            <a:endParaRPr lang="en-GB" dirty="0"/>
          </a:p>
        </p:txBody>
      </p:sp>
      <p:sp>
        <p:nvSpPr>
          <p:cNvPr id="8" name="TextBox 7"/>
          <p:cNvSpPr txBox="1"/>
          <p:nvPr/>
        </p:nvSpPr>
        <p:spPr>
          <a:xfrm>
            <a:off x="1447800" y="1143000"/>
            <a:ext cx="6400800" cy="369332"/>
          </a:xfrm>
          <a:prstGeom prst="rect">
            <a:avLst/>
          </a:prstGeom>
          <a:noFill/>
        </p:spPr>
        <p:txBody>
          <a:bodyPr wrap="square" rtlCol="0">
            <a:spAutoFit/>
          </a:bodyPr>
          <a:lstStyle/>
          <a:p>
            <a:endParaRPr lang="en-GB" dirty="0"/>
          </a:p>
        </p:txBody>
      </p:sp>
      <p:sp>
        <p:nvSpPr>
          <p:cNvPr id="1025" name="Rectangle 1"/>
          <p:cNvSpPr>
            <a:spLocks noChangeArrowheads="1"/>
          </p:cNvSpPr>
          <p:nvPr/>
        </p:nvSpPr>
        <p:spPr bwMode="auto">
          <a:xfrm>
            <a:off x="1447800" y="1271453"/>
            <a:ext cx="64008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b="1"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Strikers should be over-confident with respect to their obligation to create and take opportunities in front of the goal. They should also have an understanding that they need to 'defend from the front’</a:t>
            </a: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“Be Immersed in the Game”</a:t>
            </a:r>
            <a:endParaRPr lang="en-GB" dirty="0"/>
          </a:p>
        </p:txBody>
      </p:sp>
      <p:sp>
        <p:nvSpPr>
          <p:cNvPr id="3" name="Subtitle 2"/>
          <p:cNvSpPr>
            <a:spLocks noGrp="1"/>
          </p:cNvSpPr>
          <p:nvPr>
            <p:ph type="subTitle" idx="1"/>
          </p:nvPr>
        </p:nvSpPr>
        <p:spPr/>
        <p:txBody>
          <a:bodyPr/>
          <a:lstStyle/>
          <a:p>
            <a:r>
              <a:rPr lang="en-GB" dirty="0" smtClean="0"/>
              <a:t>This is my coaching philosophy,</a:t>
            </a:r>
          </a:p>
          <a:p>
            <a:r>
              <a:rPr lang="en-GB" dirty="0" smtClean="0"/>
              <a:t>Coach Helen L. </a:t>
            </a:r>
            <a:r>
              <a:rPr lang="en-GB" dirty="0" err="1" smtClean="0"/>
              <a:t>Nkwocha</a:t>
            </a:r>
            <a:endParaRPr lang="en-GB" dirty="0"/>
          </a:p>
        </p:txBody>
      </p:sp>
    </p:spTree>
  </p:cSld>
  <p:clrMapOvr>
    <a:masterClrMapping/>
  </p:clrMapOvr>
  <p:transition spd="slow" advTm="5000">
    <p:randomBar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1437</TotalTime>
  <Words>366</Words>
  <Application>Microsoft Office PowerPoint</Application>
  <PresentationFormat>On-screen Show (4:3)</PresentationFormat>
  <Paragraphs>24</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“Be Immersed in the Game”</vt:lpstr>
      <vt:lpstr>An Explanation of my Philosophy </vt:lpstr>
      <vt:lpstr>“I am still developing my coaching philosophy...”</vt:lpstr>
      <vt:lpstr>‘Be Immersed in the Game’</vt:lpstr>
      <vt:lpstr>The Team needs to have a determination to do well and work hard for each other</vt:lpstr>
      <vt:lpstr>Goalkeepers</vt:lpstr>
      <vt:lpstr>Defenders</vt:lpstr>
      <vt:lpstr>Midfielders</vt:lpstr>
      <vt:lpstr>Strikers</vt:lpstr>
      <vt:lpstr>“Be Immersed in the Game”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Immersed in the Game”</dc:title>
  <dc:creator>Helen Lorraine Nkwocha</dc:creator>
  <cp:lastModifiedBy>Helen</cp:lastModifiedBy>
  <cp:revision>39</cp:revision>
  <dcterms:created xsi:type="dcterms:W3CDTF">2006-08-16T00:00:00Z</dcterms:created>
  <dcterms:modified xsi:type="dcterms:W3CDTF">2015-05-04T05:40:36Z</dcterms:modified>
</cp:coreProperties>
</file>